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3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2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2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9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1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CBAD-DD58-4E69-B4CD-E542C20ED28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54509-87E5-4FF8-A6A7-421794C6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09" t="8485" r="16719" b="11919"/>
          <a:stretch/>
        </p:blipFill>
        <p:spPr>
          <a:xfrm>
            <a:off x="1203017" y="92364"/>
            <a:ext cx="10034717" cy="66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Ian</cp:lastModifiedBy>
  <cp:revision>1</cp:revision>
  <dcterms:created xsi:type="dcterms:W3CDTF">2016-11-29T00:12:11Z</dcterms:created>
  <dcterms:modified xsi:type="dcterms:W3CDTF">2016-11-29T14:07:58Z</dcterms:modified>
</cp:coreProperties>
</file>