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32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7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8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0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8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84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0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7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2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0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88981-1BAF-4DA7-AAFE-549A7156AB0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66E-E574-41B1-BE43-52859AA22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3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Higgs-Palmer Technologies</a:t>
            </a:r>
            <a:endParaRPr lang="en-US"/>
          </a:p>
        </p:txBody>
      </p:sp>
      <p:sp>
        <p:nvSpPr>
          <p:cNvPr id="2867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814F07-3302-4FB1-8997-23B6E8D5C0EA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</a:t>
            </a:fld>
            <a:endParaRPr lang="en-US" altLang="en-US" smtClean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2867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1" y="1339850"/>
            <a:ext cx="6200775" cy="41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3810000" y="1447800"/>
            <a:ext cx="4495800" cy="36576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8" name="TextBox 6"/>
          <p:cNvSpPr txBox="1">
            <a:spLocks noChangeArrowheads="1"/>
          </p:cNvSpPr>
          <p:nvPr/>
        </p:nvSpPr>
        <p:spPr bwMode="auto">
          <a:xfrm>
            <a:off x="3505200" y="382589"/>
            <a:ext cx="5181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/>
              <a:t>Shear fault usually not vertical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248400" y="2819400"/>
            <a:ext cx="762000" cy="6413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35800" y="2906714"/>
            <a:ext cx="1143000" cy="369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Fault slip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05000" y="2209800"/>
            <a:ext cx="1752600" cy="1200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Fault slip creates earthquake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0" y="4286072"/>
            <a:ext cx="175260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Big fault creates big earthquake</a:t>
            </a:r>
          </a:p>
        </p:txBody>
      </p:sp>
    </p:spTree>
    <p:extLst>
      <p:ext uri="{BB962C8B-B14F-4D97-AF65-F5344CB8AC3E}">
        <p14:creationId xmlns:p14="http://schemas.microsoft.com/office/powerpoint/2010/main" val="22892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</dc:creator>
  <cp:lastModifiedBy>Ian</cp:lastModifiedBy>
  <cp:revision>1</cp:revision>
  <dcterms:created xsi:type="dcterms:W3CDTF">2016-03-05T18:42:37Z</dcterms:created>
  <dcterms:modified xsi:type="dcterms:W3CDTF">2016-03-05T18:43:36Z</dcterms:modified>
</cp:coreProperties>
</file>