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0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6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3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3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6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8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0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2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2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1D27-3243-4B32-A094-D3C4FDBB0C5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6AF1C-B286-46B1-A909-495DC6324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percollins.com/browseinside/index.aspx?isbn13=978006072446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35" t="35829" r="22992" b="16445"/>
          <a:stretch/>
        </p:blipFill>
        <p:spPr bwMode="auto">
          <a:xfrm>
            <a:off x="1905000" y="914400"/>
            <a:ext cx="5401383" cy="47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59436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http://www.harpercollins.com/browseinside/index.aspx?isbn13=9780060724467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615354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Wisdom of Tenderness, also by Brennan Manning.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976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1</cp:revision>
  <dcterms:created xsi:type="dcterms:W3CDTF">2013-04-26T04:16:49Z</dcterms:created>
  <dcterms:modified xsi:type="dcterms:W3CDTF">2013-04-26T04:20:41Z</dcterms:modified>
</cp:coreProperties>
</file>