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2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8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4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2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5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0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3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6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3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1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atic.globalgrind.com/sites/default/files/imagecache/article_images_540/images/2012_july/higgs_even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620" y="1828800"/>
            <a:ext cx="5143500" cy="481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dirty="0" smtClean="0"/>
              <a:t>Read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447764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Courtesy Parallel Universes, Time Travel &amp; The God Particle! (LIST)</a:t>
            </a:r>
          </a:p>
          <a:p>
            <a:r>
              <a:rPr lang="en-US" dirty="0" smtClean="0"/>
              <a:t>Posted 5 July 2012 by Garvey </a:t>
            </a:r>
            <a:r>
              <a:rPr lang="en-US" dirty="0" err="1" smtClean="0"/>
              <a:t>Ashhurst</a:t>
            </a:r>
            <a:r>
              <a:rPr lang="en-US" dirty="0" smtClean="0"/>
              <a:t> for Global Grind Staff.</a:t>
            </a:r>
          </a:p>
          <a:p>
            <a:r>
              <a:rPr lang="en-US" dirty="0" smtClean="0"/>
              <a:t>Read more: http://globalgrind.com/news/what-are-god-particle-found-discovered-2012-time-travel-creationism-parallel-universes-list#ixzz1zn8GEjYU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672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      Read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Palmer</dc:creator>
  <cp:lastModifiedBy>Ian Palmer</cp:lastModifiedBy>
  <cp:revision>2</cp:revision>
  <dcterms:created xsi:type="dcterms:W3CDTF">2012-07-05T22:51:25Z</dcterms:created>
  <dcterms:modified xsi:type="dcterms:W3CDTF">2012-07-05T22:56:15Z</dcterms:modified>
</cp:coreProperties>
</file>