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8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2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5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9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0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3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0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8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xfinity.comcast.net/slideshow/sports-nba/sports-nba-20120215-20120214233235248481308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orts-nba-20120215-20120214233235248481308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2819400" cy="297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21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057400"/>
            <a:ext cx="25908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54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Palmer</dc:creator>
  <cp:lastModifiedBy>Ian Palmer</cp:lastModifiedBy>
  <cp:revision>2</cp:revision>
  <dcterms:created xsi:type="dcterms:W3CDTF">2012-03-30T17:22:32Z</dcterms:created>
  <dcterms:modified xsi:type="dcterms:W3CDTF">2012-03-30T17:27:50Z</dcterms:modified>
</cp:coreProperties>
</file>