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8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2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5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9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0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3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3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757F0-3121-4D77-9BEF-E7B635C9C0FE}" type="datetimeFigureOut">
              <a:rPr lang="en-US" smtClean="0"/>
              <a:t>3/30/2012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8712-109E-4E50-A74B-BE3F36B87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8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xfinity.comcast.net/slideshow/sports-nba/sports-nba-20120215-20120214233235248481308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orts-nba-20120215-20120214233235248481308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2819400" cy="2971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21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Palmer</dc:creator>
  <cp:lastModifiedBy>Ian Palmer</cp:lastModifiedBy>
  <cp:revision>1</cp:revision>
  <dcterms:created xsi:type="dcterms:W3CDTF">2012-03-30T17:22:32Z</dcterms:created>
  <dcterms:modified xsi:type="dcterms:W3CDTF">2012-03-30T17:23:53Z</dcterms:modified>
</cp:coreProperties>
</file>