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0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9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1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3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88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8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9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5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2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2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AB6CB-21DE-46BB-A26D-AB46C8490900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F95A-5551-43ED-BC13-5840973C7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1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25578"/>
            <a:ext cx="2895600" cy="2660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2060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1</cp:revision>
  <dcterms:created xsi:type="dcterms:W3CDTF">2012-01-09T06:33:48Z</dcterms:created>
  <dcterms:modified xsi:type="dcterms:W3CDTF">2012-01-09T06:37:12Z</dcterms:modified>
</cp:coreProperties>
</file>